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92" r:id="rId10"/>
    <p:sldId id="265" r:id="rId11"/>
    <p:sldId id="291" r:id="rId12"/>
    <p:sldId id="266" r:id="rId13"/>
    <p:sldId id="269" r:id="rId14"/>
    <p:sldId id="267" r:id="rId15"/>
    <p:sldId id="268" r:id="rId16"/>
    <p:sldId id="270" r:id="rId17"/>
    <p:sldId id="271" r:id="rId18"/>
    <p:sldId id="290" r:id="rId19"/>
    <p:sldId id="272" r:id="rId20"/>
    <p:sldId id="273" r:id="rId21"/>
    <p:sldId id="274" r:id="rId22"/>
    <p:sldId id="275" r:id="rId23"/>
    <p:sldId id="277" r:id="rId24"/>
    <p:sldId id="276" r:id="rId25"/>
    <p:sldId id="283" r:id="rId26"/>
    <p:sldId id="278" r:id="rId27"/>
    <p:sldId id="284" r:id="rId28"/>
    <p:sldId id="279" r:id="rId29"/>
    <p:sldId id="280" r:id="rId30"/>
    <p:sldId id="282" r:id="rId31"/>
    <p:sldId id="285" r:id="rId32"/>
    <p:sldId id="281" r:id="rId33"/>
    <p:sldId id="286" r:id="rId34"/>
    <p:sldId id="287" r:id="rId35"/>
    <p:sldId id="288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5" autoAdjust="0"/>
    <p:restoredTop sz="94660"/>
  </p:normalViewPr>
  <p:slideViewPr>
    <p:cSldViewPr>
      <p:cViewPr varScale="1">
        <p:scale>
          <a:sx n="87" d="100"/>
          <a:sy n="87" d="100"/>
        </p:scale>
        <p:origin x="-72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US" dirty="0" smtClean="0"/>
              <a:t>PhD </a:t>
            </a:r>
            <a:r>
              <a:rPr lang="es-US" dirty="0" err="1" smtClean="0"/>
              <a:t>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40" y="304801"/>
            <a:ext cx="3161271" cy="240956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2" y="300037"/>
            <a:ext cx="1931988" cy="5795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0"/>
            <a:ext cx="6534211" cy="3048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304800"/>
            <a:ext cx="3184727" cy="241203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6096000"/>
            <a:ext cx="6629400" cy="614364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Vibrotactile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Pattern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Recognition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75841"/>
            <a:ext cx="2924175" cy="1990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49593"/>
            <a:ext cx="2926080" cy="197940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6200"/>
            <a:ext cx="4295774" cy="152400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5486400"/>
            <a:ext cx="4295774" cy="129540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Vibrotactile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Senseable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Rays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76200"/>
            <a:ext cx="4389120" cy="357285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3826089"/>
            <a:ext cx="4389120" cy="295571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10200" y="381000"/>
            <a:ext cx="3505200" cy="441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pressages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4991"/>
            <a:ext cx="45720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229600" cy="114300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Mobile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communications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74" y="2438400"/>
            <a:ext cx="2895600" cy="427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286000"/>
            <a:ext cx="877824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Background</a:t>
            </a:r>
            <a:r>
              <a:rPr lang="es-US" dirty="0" smtClean="0"/>
              <a:t> - </a:t>
            </a:r>
            <a:r>
              <a:rPr lang="es-US" dirty="0" err="1" smtClean="0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Situational</a:t>
            </a:r>
            <a:r>
              <a:rPr lang="es-US" dirty="0" smtClean="0"/>
              <a:t> </a:t>
            </a:r>
            <a:r>
              <a:rPr lang="es-US" dirty="0" err="1" smtClean="0"/>
              <a:t>awareness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4" y="259080"/>
            <a:ext cx="5308948" cy="301752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92" y="0"/>
            <a:ext cx="3680408" cy="176784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3592" y="1767839"/>
            <a:ext cx="3680408" cy="1508761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Sensory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substitution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3" y="3583172"/>
            <a:ext cx="2288168" cy="301752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581400"/>
            <a:ext cx="6279700" cy="301752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6" r="26374"/>
          <a:stretch/>
        </p:blipFill>
        <p:spPr bwMode="auto">
          <a:xfrm>
            <a:off x="4495800" y="3476532"/>
            <a:ext cx="2179380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9949"/>
            <a:ext cx="3396058" cy="3200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80" y="0"/>
            <a:ext cx="2468820" cy="1600200"/>
          </a:xfrm>
        </p:spPr>
        <p:txBody>
          <a:bodyPr>
            <a:normAutofit/>
          </a:bodyPr>
          <a:lstStyle/>
          <a:p>
            <a:r>
              <a:rPr lang="es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senses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180" y="1600200"/>
            <a:ext cx="2468820" cy="5076732"/>
          </a:xfrm>
        </p:spPr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48000" y="3476532"/>
            <a:ext cx="1300078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49" y="119949"/>
            <a:ext cx="2977531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Neuroplasticity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Uexkull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Nth</a:t>
            </a:r>
            <a:r>
              <a:rPr lang="es-US" dirty="0" smtClean="0"/>
              <a:t> </a:t>
            </a:r>
            <a:r>
              <a:rPr lang="es-US" dirty="0" err="1" smtClean="0"/>
              <a:t>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le:B747-cockp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3" y="1143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Digital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Synesthesia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Cognitive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Load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1" y="0"/>
            <a:ext cx="8852338" cy="68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Dreams</a:t>
            </a:r>
            <a:r>
              <a:rPr lang="es-US" dirty="0" smtClean="0"/>
              <a:t> </a:t>
            </a:r>
            <a:r>
              <a:rPr lang="es-US" dirty="0" err="1" smtClean="0"/>
              <a:t>beyond</a:t>
            </a:r>
            <a:r>
              <a:rPr lang="es-US" dirty="0" smtClean="0"/>
              <a:t> natural </a:t>
            </a:r>
            <a:r>
              <a:rPr lang="es-US" dirty="0" err="1" smtClean="0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Personal </a:t>
            </a:r>
            <a:r>
              <a:rPr lang="es-US" dirty="0" err="1" smtClean="0"/>
              <a:t>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0" y="-3941"/>
            <a:ext cx="8885261" cy="686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Discreet</a:t>
            </a:r>
            <a:r>
              <a:rPr lang="es-US" dirty="0" smtClean="0"/>
              <a:t> and </a:t>
            </a:r>
            <a:r>
              <a:rPr lang="es-US" dirty="0" err="1" smtClean="0"/>
              <a:t>Continuous</a:t>
            </a:r>
            <a:r>
              <a:rPr lang="es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Santiago\My Documents\PhDThesis\Presentations\Proposal\Sketches\(19)SenseAug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Sensory</a:t>
            </a:r>
            <a:r>
              <a:rPr lang="es-US" dirty="0" smtClean="0"/>
              <a:t> </a:t>
            </a:r>
            <a:r>
              <a:rPr lang="es-US" dirty="0" err="1" smtClean="0"/>
              <a:t>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antiago\My Documents\PhDThesis\Presentations\Proposal\Sketches\(19)SenseAug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Sensory</a:t>
            </a:r>
            <a:r>
              <a:rPr lang="es-US" dirty="0" smtClean="0"/>
              <a:t> </a:t>
            </a:r>
            <a:r>
              <a:rPr lang="es-US" dirty="0" err="1" smtClean="0"/>
              <a:t>Substitution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0"/>
            <a:ext cx="88773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" y="-10510"/>
            <a:ext cx="8888661" cy="68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New </a:t>
            </a:r>
            <a:r>
              <a:rPr lang="es-US" dirty="0" err="1" smtClean="0"/>
              <a:t>Senses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112"/>
            <a:ext cx="5029200" cy="391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2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8112"/>
            <a:ext cx="33909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33718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New </a:t>
            </a:r>
            <a:r>
              <a:rPr lang="es-US" dirty="0" err="1" smtClean="0"/>
              <a:t>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Escaping</a:t>
            </a:r>
            <a:r>
              <a:rPr lang="es-US" dirty="0" smtClean="0"/>
              <a:t> Visual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Super</a:t>
            </a:r>
            <a:r>
              <a:rPr lang="es-US" dirty="0" smtClean="0"/>
              <a:t> </a:t>
            </a:r>
            <a:r>
              <a:rPr lang="es-US" dirty="0" err="1" smtClean="0"/>
              <a:t>Heroes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Human </a:t>
            </a:r>
            <a:r>
              <a:rPr lang="es-US" dirty="0" err="1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Design</a:t>
            </a:r>
            <a:r>
              <a:rPr lang="es-US" dirty="0" smtClean="0"/>
              <a:t> </a:t>
            </a:r>
            <a:r>
              <a:rPr lang="es-US" dirty="0" err="1" smtClean="0"/>
              <a:t>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Thankyou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US" dirty="0" err="1" smtClean="0"/>
              <a:t>Questions</a:t>
            </a:r>
            <a:r>
              <a:rPr lang="es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5"/>
            <a:ext cx="8839200" cy="68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How</a:t>
            </a:r>
            <a:r>
              <a:rPr lang="es-US" dirty="0" smtClean="0"/>
              <a:t> </a:t>
            </a:r>
            <a:r>
              <a:rPr lang="es-US" dirty="0" err="1" smtClean="0"/>
              <a:t>technology</a:t>
            </a:r>
            <a:r>
              <a:rPr lang="es-US" dirty="0" smtClean="0"/>
              <a:t> </a:t>
            </a:r>
            <a:r>
              <a:rPr lang="es-US" dirty="0" err="1" smtClean="0"/>
              <a:t>made</a:t>
            </a:r>
            <a:r>
              <a:rPr lang="es-US" dirty="0" smtClean="0"/>
              <a:t> </a:t>
            </a:r>
            <a:r>
              <a:rPr lang="es-US" dirty="0" err="1" smtClean="0"/>
              <a:t>them</a:t>
            </a:r>
            <a:r>
              <a:rPr lang="es-US" dirty="0" smtClean="0"/>
              <a:t> </a:t>
            </a:r>
            <a:r>
              <a:rPr lang="es-US" dirty="0" err="1" smtClean="0"/>
              <a:t>com</a:t>
            </a:r>
            <a:r>
              <a:rPr lang="es-US" dirty="0" smtClean="0"/>
              <a:t>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antiago\My Documents\PhDThesis\Presentations\Proposal\Sketches\(5)MorethanSens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70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More </a:t>
            </a:r>
            <a:r>
              <a:rPr lang="es-US" dirty="0" err="1" smtClean="0"/>
              <a:t>info</a:t>
            </a:r>
            <a:r>
              <a:rPr lang="es-US" dirty="0" smtClean="0"/>
              <a:t> </a:t>
            </a:r>
            <a:r>
              <a:rPr lang="es-US" dirty="0" err="1" smtClean="0"/>
              <a:t>than</a:t>
            </a:r>
            <a:r>
              <a:rPr lang="es-US" dirty="0" smtClean="0"/>
              <a:t> can be </a:t>
            </a:r>
            <a:r>
              <a:rPr lang="es-US" dirty="0" err="1" smtClean="0"/>
              <a:t>sensed</a:t>
            </a:r>
            <a:r>
              <a:rPr lang="es-US" dirty="0" smtClean="0"/>
              <a:t>, in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Mobile </a:t>
            </a:r>
            <a:r>
              <a:rPr lang="es-US" dirty="0" err="1" smtClean="0"/>
              <a:t>device</a:t>
            </a:r>
            <a:r>
              <a:rPr lang="es-US" dirty="0" smtClean="0"/>
              <a:t> a </a:t>
            </a:r>
            <a:r>
              <a:rPr lang="es-US" dirty="0" err="1" smtClean="0"/>
              <a:t>translator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Physical</a:t>
            </a:r>
            <a:r>
              <a:rPr lang="es-US" dirty="0" smtClean="0"/>
              <a:t> </a:t>
            </a:r>
            <a:r>
              <a:rPr lang="es-US" dirty="0" err="1" smtClean="0"/>
              <a:t>connection</a:t>
            </a:r>
            <a:r>
              <a:rPr lang="es-US" dirty="0" smtClean="0"/>
              <a:t> to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r>
              <a:rPr lang="es-US" dirty="0" smtClean="0"/>
              <a:t> </a:t>
            </a:r>
            <a:r>
              <a:rPr lang="es-US" dirty="0" err="1" smtClean="0"/>
              <a:t>by-pass</a:t>
            </a:r>
            <a:r>
              <a:rPr lang="es-US" dirty="0" smtClean="0"/>
              <a:t> </a:t>
            </a:r>
            <a:r>
              <a:rPr lang="es-US" dirty="0" err="1" smtClean="0"/>
              <a:t>device</a:t>
            </a:r>
            <a:r>
              <a:rPr lang="es-US" dirty="0" smtClean="0"/>
              <a:t> and </a:t>
            </a:r>
            <a:r>
              <a:rPr lang="es-US" dirty="0" err="1" smtClean="0"/>
              <a:t>cognition</a:t>
            </a:r>
            <a:r>
              <a:rPr lang="es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" y="2057400"/>
            <a:ext cx="4419602" cy="46242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5" y="76200"/>
            <a:ext cx="4405313" cy="1905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358" y="274638"/>
            <a:ext cx="4157442" cy="1143000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1"/>
            <a:ext cx="4114800" cy="182880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Thermal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7104"/>
            <a:ext cx="5509146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227104"/>
            <a:ext cx="3114409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2700336"/>
            <a:ext cx="3146946" cy="1414464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868363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Thermal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7" y="2700338"/>
            <a:ext cx="5715003" cy="235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9164</TotalTime>
  <Words>172</Words>
  <Application>Microsoft Office PowerPoint</Application>
  <PresentationFormat>On-screen Show (4:3)</PresentationFormat>
  <Paragraphs>71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Digital Synesthesia</vt:lpstr>
      <vt:lpstr>Intro</vt:lpstr>
      <vt:lpstr>Intro</vt:lpstr>
      <vt:lpstr>Intro</vt:lpstr>
      <vt:lpstr>Intro - what</vt:lpstr>
      <vt:lpstr>Intro - what</vt:lpstr>
      <vt:lpstr>Intro - why</vt:lpstr>
      <vt:lpstr>Background - Interface</vt:lpstr>
      <vt:lpstr>Background - Interface</vt:lpstr>
      <vt:lpstr>Background - Interface</vt:lpstr>
      <vt:lpstr>Background - Interface</vt:lpstr>
      <vt:lpstr>Background - INterface</vt:lpstr>
      <vt:lpstr>Background - INterface</vt:lpstr>
      <vt:lpstr>Background – senses</vt:lpstr>
      <vt:lpstr>Background  senses</vt:lpstr>
      <vt:lpstr>Background</vt:lpstr>
      <vt:lpstr>Digital Synesthesia</vt:lpstr>
      <vt:lpstr>Digital Synesthesia</vt:lpstr>
      <vt:lpstr>Digital Synesthesia</vt:lpstr>
      <vt:lpstr>Digital Synesthesia</vt:lpstr>
      <vt:lpstr>Digital Synesthesia</vt:lpstr>
      <vt:lpstr>Research Questions</vt:lpstr>
      <vt:lpstr>Research Questions</vt:lpstr>
      <vt:lpstr>Research Questions</vt:lpstr>
      <vt:lpstr>Research PLan</vt:lpstr>
      <vt:lpstr>Research Questions</vt:lpstr>
      <vt:lpstr>Research plan</vt:lpstr>
      <vt:lpstr>Research Questions</vt:lpstr>
      <vt:lpstr>Research Questions</vt:lpstr>
      <vt:lpstr>Research Questions</vt:lpstr>
      <vt:lpstr>Research Plan</vt:lpstr>
      <vt:lpstr>Research Questions</vt:lpstr>
      <vt:lpstr>Research Plan</vt:lpstr>
      <vt:lpstr>Timeline</vt:lpstr>
      <vt:lpstr>Conclusion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HP Authorized Customer</cp:lastModifiedBy>
  <cp:revision>24</cp:revision>
  <dcterms:created xsi:type="dcterms:W3CDTF">2014-03-17T17:40:58Z</dcterms:created>
  <dcterms:modified xsi:type="dcterms:W3CDTF">2014-03-25T20:57:03Z</dcterms:modified>
</cp:coreProperties>
</file>